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8" r:id="rId4"/>
    <p:sldId id="320" r:id="rId5"/>
    <p:sldId id="321" r:id="rId6"/>
    <p:sldId id="322" r:id="rId7"/>
    <p:sldId id="323" r:id="rId8"/>
    <p:sldId id="328" r:id="rId9"/>
    <p:sldId id="329" r:id="rId10"/>
    <p:sldId id="333" r:id="rId11"/>
    <p:sldId id="330" r:id="rId12"/>
    <p:sldId id="332" r:id="rId13"/>
    <p:sldId id="312" r:id="rId14"/>
    <p:sldId id="25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661987"/>
            <a:ext cx="63055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323850"/>
            <a:ext cx="739140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94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604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</a:t>
            </a:r>
            <a:r>
              <a:rPr lang="nl-NL" dirty="0" smtClean="0"/>
              <a:t>met de variabele kosten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9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03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1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619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opgaven </a:t>
            </a:r>
            <a:r>
              <a:rPr lang="nl-NL" dirty="0" smtClean="0"/>
              <a:t>24 t/m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916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487" y="357187"/>
            <a:ext cx="667702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751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129</Words>
  <Application>Microsoft Office PowerPoint</Application>
  <PresentationFormat>Diavoorstelling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Wat gaan we vandaag doen?</vt:lpstr>
      <vt:lpstr>Totale vaste kosten</vt:lpstr>
      <vt:lpstr>Variabele kosten</vt:lpstr>
      <vt:lpstr>Brandstof</vt:lpstr>
      <vt:lpstr>Brandstof</vt:lpstr>
      <vt:lpstr>Smeermiddelen</vt:lpstr>
      <vt:lpstr>Vervolg</vt:lpstr>
      <vt:lpstr>PowerPoint-presentatie</vt:lpstr>
      <vt:lpstr>PowerPoint-presentatie</vt:lpstr>
      <vt:lpstr>PowerPoint-presentatie</vt:lpstr>
      <vt:lpstr>Arbeid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2017-10-01T19:12:18Z</dcterms:modified>
</cp:coreProperties>
</file>